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3" r:id="rId4"/>
    <p:sldId id="264" r:id="rId5"/>
    <p:sldId id="266" r:id="rId6"/>
    <p:sldId id="300" r:id="rId7"/>
    <p:sldId id="301" r:id="rId8"/>
    <p:sldId id="302" r:id="rId9"/>
    <p:sldId id="304" r:id="rId10"/>
    <p:sldId id="298" r:id="rId11"/>
    <p:sldId id="305" r:id="rId12"/>
    <p:sldId id="297" r:id="rId13"/>
    <p:sldId id="29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81" r:id="rId24"/>
    <p:sldId id="282" r:id="rId25"/>
    <p:sldId id="284" r:id="rId26"/>
    <p:sldId id="283" r:id="rId27"/>
    <p:sldId id="285" r:id="rId28"/>
    <p:sldId id="293" r:id="rId29"/>
    <p:sldId id="286" r:id="rId30"/>
    <p:sldId id="294" r:id="rId31"/>
    <p:sldId id="295" r:id="rId32"/>
    <p:sldId id="289" r:id="rId33"/>
    <p:sldId id="290" r:id="rId34"/>
    <p:sldId id="291" r:id="rId35"/>
    <p:sldId id="292" r:id="rId36"/>
    <p:sldId id="280" r:id="rId37"/>
    <p:sldId id="30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46"/>
    <a:srgbClr val="080541"/>
    <a:srgbClr val="030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A838C5-DF7D-4083-943B-416E527CBECF}" v="18" dt="2021-08-31T19:17:28.034"/>
    <p1510:client id="{C6143AE6-7AD9-48E3-9420-95B85B034E40}" v="3" dt="2021-09-01T00:11:15.228"/>
    <p1510:client id="{DA8E6DBD-4993-4D41-878E-5F84F3776EC8}" v="10" dt="2021-08-31T00:40:46.003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33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LiveId" clId="{99A838C5-DF7D-4083-943B-416E527CBECF}"/>
    <pc:docChg chg="undo custSel addSld delSld modSld">
      <pc:chgData name="Brandon Bergerud" userId="ee487e69e0f443c3" providerId="LiveId" clId="{99A838C5-DF7D-4083-943B-416E527CBECF}" dt="2021-08-31T19:17:49.016" v="224" actId="20577"/>
      <pc:docMkLst>
        <pc:docMk/>
      </pc:docMkLst>
      <pc:sldChg chg="setBg">
        <pc:chgData name="Brandon Bergerud" userId="ee487e69e0f443c3" providerId="LiveId" clId="{99A838C5-DF7D-4083-943B-416E527CBECF}" dt="2021-08-30T19:50:38.483" v="44"/>
        <pc:sldMkLst>
          <pc:docMk/>
          <pc:sldMk cId="1756136185" sldId="257"/>
        </pc:sldMkLst>
      </pc:sldChg>
      <pc:sldChg chg="modSp mod setBg">
        <pc:chgData name="Brandon Bergerud" userId="ee487e69e0f443c3" providerId="LiveId" clId="{99A838C5-DF7D-4083-943B-416E527CBECF}" dt="2021-08-30T20:55:15.208" v="193" actId="20577"/>
        <pc:sldMkLst>
          <pc:docMk/>
          <pc:sldMk cId="70473295" sldId="262"/>
        </pc:sldMkLst>
        <pc:spChg chg="mod">
          <ac:chgData name="Brandon Bergerud" userId="ee487e69e0f443c3" providerId="LiveId" clId="{99A838C5-DF7D-4083-943B-416E527CBECF}" dt="2021-08-30T20:55:15.208" v="193" actId="20577"/>
          <ac:spMkLst>
            <pc:docMk/>
            <pc:sldMk cId="70473295" sldId="262"/>
            <ac:spMk id="3" creationId="{0A768867-85A8-4938-A22E-8613147243F3}"/>
          </ac:spMkLst>
        </pc:spChg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908048135" sldId="263"/>
        </pc:sldMkLst>
      </pc:sldChg>
      <pc:sldChg chg="addSp delSp modSp mod setBg modAnim">
        <pc:chgData name="Brandon Bergerud" userId="ee487e69e0f443c3" providerId="LiveId" clId="{99A838C5-DF7D-4083-943B-416E527CBECF}" dt="2021-08-30T21:18:26.063" v="205" actId="20577"/>
        <pc:sldMkLst>
          <pc:docMk/>
          <pc:sldMk cId="966175760" sldId="264"/>
        </pc:sldMkLst>
        <pc:spChg chg="add del">
          <ac:chgData name="Brandon Bergerud" userId="ee487e69e0f443c3" providerId="LiveId" clId="{99A838C5-DF7D-4083-943B-416E527CBECF}" dt="2021-08-30T19:53:10.606" v="67" actId="22"/>
          <ac:spMkLst>
            <pc:docMk/>
            <pc:sldMk cId="966175760" sldId="264"/>
            <ac:spMk id="6" creationId="{B6D8C092-81E5-43CB-A838-FF5400F98FE9}"/>
          </ac:spMkLst>
        </pc:spChg>
        <pc:spChg chg="mod">
          <ac:chgData name="Brandon Bergerud" userId="ee487e69e0f443c3" providerId="LiveId" clId="{99A838C5-DF7D-4083-943B-416E527CBECF}" dt="2021-08-30T20:55:36.093" v="194" actId="20577"/>
          <ac:spMkLst>
            <pc:docMk/>
            <pc:sldMk cId="966175760" sldId="264"/>
            <ac:spMk id="8" creationId="{BB40BE0B-2768-449E-B132-728B16B3B677}"/>
          </ac:spMkLst>
        </pc:spChg>
        <pc:spChg chg="mod">
          <ac:chgData name="Brandon Bergerud" userId="ee487e69e0f443c3" providerId="LiveId" clId="{99A838C5-DF7D-4083-943B-416E527CBECF}" dt="2021-08-30T21:18:26.063" v="205" actId="20577"/>
          <ac:spMkLst>
            <pc:docMk/>
            <pc:sldMk cId="966175760" sldId="264"/>
            <ac:spMk id="11" creationId="{D5178B2F-C41C-4EBA-9231-A83BD881084B}"/>
          </ac:spMkLst>
        </pc:spChg>
      </pc:sldChg>
      <pc:sldChg chg="del setBg">
        <pc:chgData name="Brandon Bergerud" userId="ee487e69e0f443c3" providerId="LiveId" clId="{99A838C5-DF7D-4083-943B-416E527CBECF}" dt="2021-08-30T19:54:30.286" v="76" actId="47"/>
        <pc:sldMkLst>
          <pc:docMk/>
          <pc:sldMk cId="2683805582" sldId="265"/>
        </pc:sldMkLst>
      </pc:sldChg>
      <pc:sldChg chg="modSp mod setBg">
        <pc:chgData name="Brandon Bergerud" userId="ee487e69e0f443c3" providerId="LiveId" clId="{99A838C5-DF7D-4083-943B-416E527CBECF}" dt="2021-08-30T19:55:00.892" v="84" actId="20577"/>
        <pc:sldMkLst>
          <pc:docMk/>
          <pc:sldMk cId="1081848526" sldId="266"/>
        </pc:sldMkLst>
        <pc:spChg chg="mod">
          <ac:chgData name="Brandon Bergerud" userId="ee487e69e0f443c3" providerId="LiveId" clId="{99A838C5-DF7D-4083-943B-416E527CBECF}" dt="2021-08-30T19:55:00.892" v="84" actId="20577"/>
          <ac:spMkLst>
            <pc:docMk/>
            <pc:sldMk cId="1081848526" sldId="266"/>
            <ac:spMk id="4" creationId="{0C7F2390-E067-4D31-906A-FD653D00A5CE}"/>
          </ac:spMkLst>
        </pc:spChg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3096668617" sldId="268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275795520" sldId="269"/>
        </pc:sldMkLst>
      </pc:sldChg>
      <pc:sldChg chg="setBg">
        <pc:chgData name="Brandon Bergerud" userId="ee487e69e0f443c3" providerId="LiveId" clId="{99A838C5-DF7D-4083-943B-416E527CBECF}" dt="2021-08-30T20:08:27.322" v="187"/>
        <pc:sldMkLst>
          <pc:docMk/>
          <pc:sldMk cId="757001653" sldId="270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598466422" sldId="271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3586750613" sldId="272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3512556412" sldId="273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2165889262" sldId="274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344872711" sldId="277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1560454094" sldId="278"/>
        </pc:sldMkLst>
      </pc:sldChg>
      <pc:sldChg chg="setBg">
        <pc:chgData name="Brandon Bergerud" userId="ee487e69e0f443c3" providerId="LiveId" clId="{99A838C5-DF7D-4083-943B-416E527CBECF}" dt="2021-08-30T20:09:06.153" v="190"/>
        <pc:sldMkLst>
          <pc:docMk/>
          <pc:sldMk cId="2012850014" sldId="280"/>
        </pc:sldMkLst>
      </pc:sldChg>
      <pc:sldChg chg="setBg">
        <pc:chgData name="Brandon Bergerud" userId="ee487e69e0f443c3" providerId="LiveId" clId="{99A838C5-DF7D-4083-943B-416E527CBECF}" dt="2021-08-30T20:08:45.561" v="188"/>
        <pc:sldMkLst>
          <pc:docMk/>
          <pc:sldMk cId="4057097170" sldId="281"/>
        </pc:sldMkLst>
      </pc:sldChg>
      <pc:sldChg chg="setBg">
        <pc:chgData name="Brandon Bergerud" userId="ee487e69e0f443c3" providerId="LiveId" clId="{99A838C5-DF7D-4083-943B-416E527CBECF}" dt="2021-08-30T20:08:51.772" v="189"/>
        <pc:sldMkLst>
          <pc:docMk/>
          <pc:sldMk cId="3411923093" sldId="282"/>
        </pc:sldMkLst>
      </pc:sldChg>
      <pc:sldChg chg="setBg">
        <pc:chgData name="Brandon Bergerud" userId="ee487e69e0f443c3" providerId="LiveId" clId="{99A838C5-DF7D-4083-943B-416E527CBECF}" dt="2021-08-30T20:08:51.772" v="189"/>
        <pc:sldMkLst>
          <pc:docMk/>
          <pc:sldMk cId="2376684330" sldId="283"/>
        </pc:sldMkLst>
      </pc:sldChg>
      <pc:sldChg chg="setBg">
        <pc:chgData name="Brandon Bergerud" userId="ee487e69e0f443c3" providerId="LiveId" clId="{99A838C5-DF7D-4083-943B-416E527CBECF}" dt="2021-08-30T20:08:51.772" v="189"/>
        <pc:sldMkLst>
          <pc:docMk/>
          <pc:sldMk cId="263873211" sldId="284"/>
        </pc:sldMkLst>
      </pc:sldChg>
      <pc:sldChg chg="setBg">
        <pc:chgData name="Brandon Bergerud" userId="ee487e69e0f443c3" providerId="LiveId" clId="{99A838C5-DF7D-4083-943B-416E527CBECF}" dt="2021-08-30T20:08:51.772" v="189"/>
        <pc:sldMkLst>
          <pc:docMk/>
          <pc:sldMk cId="521010444" sldId="285"/>
        </pc:sldMkLst>
      </pc:sldChg>
      <pc:sldChg chg="setBg">
        <pc:chgData name="Brandon Bergerud" userId="ee487e69e0f443c3" providerId="LiveId" clId="{99A838C5-DF7D-4083-943B-416E527CBECF}" dt="2021-08-30T20:08:51.772" v="189"/>
        <pc:sldMkLst>
          <pc:docMk/>
          <pc:sldMk cId="166261010" sldId="286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3427786676" sldId="289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419167253" sldId="290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3157611856" sldId="291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3154687894" sldId="292"/>
        </pc:sldMkLst>
      </pc:sldChg>
      <pc:sldChg chg="setBg">
        <pc:chgData name="Brandon Bergerud" userId="ee487e69e0f443c3" providerId="LiveId" clId="{99A838C5-DF7D-4083-943B-416E527CBECF}" dt="2021-08-30T20:08:51.772" v="189"/>
        <pc:sldMkLst>
          <pc:docMk/>
          <pc:sldMk cId="485996585" sldId="293"/>
        </pc:sldMkLst>
      </pc:sldChg>
      <pc:sldChg chg="setBg">
        <pc:chgData name="Brandon Bergerud" userId="ee487e69e0f443c3" providerId="LiveId" clId="{99A838C5-DF7D-4083-943B-416E527CBECF}" dt="2021-08-30T20:08:51.772" v="189"/>
        <pc:sldMkLst>
          <pc:docMk/>
          <pc:sldMk cId="722424917" sldId="294"/>
        </pc:sldMkLst>
      </pc:sldChg>
      <pc:sldChg chg="setBg">
        <pc:chgData name="Brandon Bergerud" userId="ee487e69e0f443c3" providerId="LiveId" clId="{99A838C5-DF7D-4083-943B-416E527CBECF}" dt="2021-08-30T20:08:51.772" v="189"/>
        <pc:sldMkLst>
          <pc:docMk/>
          <pc:sldMk cId="494563843" sldId="295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659970566" sldId="296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753036643" sldId="297"/>
        </pc:sldMkLst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1503285638" sldId="298"/>
        </pc:sldMkLst>
      </pc:sldChg>
      <pc:sldChg chg="addSp delSp modSp mod setBg">
        <pc:chgData name="Brandon Bergerud" userId="ee487e69e0f443c3" providerId="LiveId" clId="{99A838C5-DF7D-4083-943B-416E527CBECF}" dt="2021-08-30T20:06:26.116" v="186" actId="1076"/>
        <pc:sldMkLst>
          <pc:docMk/>
          <pc:sldMk cId="578749359" sldId="299"/>
        </pc:sldMkLst>
        <pc:spChg chg="mod ord">
          <ac:chgData name="Brandon Bergerud" userId="ee487e69e0f443c3" providerId="LiveId" clId="{99A838C5-DF7D-4083-943B-416E527CBECF}" dt="2021-08-30T20:06:26.116" v="186" actId="1076"/>
          <ac:spMkLst>
            <pc:docMk/>
            <pc:sldMk cId="578749359" sldId="299"/>
            <ac:spMk id="4" creationId="{4F80CC02-8536-4830-B10F-A42AE0AC543C}"/>
          </ac:spMkLst>
        </pc:spChg>
        <pc:picChg chg="del">
          <ac:chgData name="Brandon Bergerud" userId="ee487e69e0f443c3" providerId="LiveId" clId="{99A838C5-DF7D-4083-943B-416E527CBECF}" dt="2021-08-30T20:05:57.360" v="179" actId="478"/>
          <ac:picMkLst>
            <pc:docMk/>
            <pc:sldMk cId="578749359" sldId="299"/>
            <ac:picMk id="5" creationId="{E293DE22-D191-4FC6-8DE8-AC1DBED04291}"/>
          </ac:picMkLst>
        </pc:picChg>
        <pc:picChg chg="add mod">
          <ac:chgData name="Brandon Bergerud" userId="ee487e69e0f443c3" providerId="LiveId" clId="{99A838C5-DF7D-4083-943B-416E527CBECF}" dt="2021-08-30T20:06:05.091" v="182" actId="1076"/>
          <ac:picMkLst>
            <pc:docMk/>
            <pc:sldMk cId="578749359" sldId="299"/>
            <ac:picMk id="6" creationId="{6A258EF4-EBCB-4B9D-95C6-8382C3EB1D4C}"/>
          </ac:picMkLst>
        </pc:picChg>
      </pc:sldChg>
      <pc:sldChg chg="addSp delSp modSp mod setBg">
        <pc:chgData name="Brandon Bergerud" userId="ee487e69e0f443c3" providerId="LiveId" clId="{99A838C5-DF7D-4083-943B-416E527CBECF}" dt="2021-08-30T20:56:27.456" v="204" actId="1076"/>
        <pc:sldMkLst>
          <pc:docMk/>
          <pc:sldMk cId="4016968877" sldId="300"/>
        </pc:sldMkLst>
        <pc:spChg chg="add del mod">
          <ac:chgData name="Brandon Bergerud" userId="ee487e69e0f443c3" providerId="LiveId" clId="{99A838C5-DF7D-4083-943B-416E527CBECF}" dt="2021-08-30T19:55:52.358" v="88" actId="22"/>
          <ac:spMkLst>
            <pc:docMk/>
            <pc:sldMk cId="4016968877" sldId="300"/>
            <ac:spMk id="4" creationId="{1C0A3432-67B7-4994-8907-1E4051093BF2}"/>
          </ac:spMkLst>
        </pc:spChg>
        <pc:spChg chg="mod">
          <ac:chgData name="Brandon Bergerud" userId="ee487e69e0f443c3" providerId="LiveId" clId="{99A838C5-DF7D-4083-943B-416E527CBECF}" dt="2021-08-30T19:57:24.119" v="132" actId="1037"/>
          <ac:spMkLst>
            <pc:docMk/>
            <pc:sldMk cId="4016968877" sldId="300"/>
            <ac:spMk id="11" creationId="{E93C27FB-C136-4576-9599-1E302C7146A8}"/>
          </ac:spMkLst>
        </pc:spChg>
        <pc:spChg chg="mod">
          <ac:chgData name="Brandon Bergerud" userId="ee487e69e0f443c3" providerId="LiveId" clId="{99A838C5-DF7D-4083-943B-416E527CBECF}" dt="2021-08-30T20:56:27.456" v="204" actId="1076"/>
          <ac:spMkLst>
            <pc:docMk/>
            <pc:sldMk cId="4016968877" sldId="300"/>
            <ac:spMk id="12" creationId="{C43CADA1-3E58-45F6-BE43-4AE81E2FDB1B}"/>
          </ac:spMkLst>
        </pc:spChg>
        <pc:picChg chg="add del">
          <ac:chgData name="Brandon Bergerud" userId="ee487e69e0f443c3" providerId="LiveId" clId="{99A838C5-DF7D-4083-943B-416E527CBECF}" dt="2021-08-30T19:55:48.966" v="87" actId="22"/>
          <ac:picMkLst>
            <pc:docMk/>
            <pc:sldMk cId="4016968877" sldId="300"/>
            <ac:picMk id="6" creationId="{F4CFF9E7-D695-4E47-B6DD-BEF223AF8922}"/>
          </ac:picMkLst>
        </pc:picChg>
        <pc:picChg chg="add mod ord">
          <ac:chgData name="Brandon Bergerud" userId="ee487e69e0f443c3" providerId="LiveId" clId="{99A838C5-DF7D-4083-943B-416E527CBECF}" dt="2021-08-30T19:57:03.837" v="100" actId="12788"/>
          <ac:picMkLst>
            <pc:docMk/>
            <pc:sldMk cId="4016968877" sldId="300"/>
            <ac:picMk id="8" creationId="{08FDF671-D2ED-4095-ACD0-C237B996803D}"/>
          </ac:picMkLst>
        </pc:picChg>
        <pc:picChg chg="del">
          <ac:chgData name="Brandon Bergerud" userId="ee487e69e0f443c3" providerId="LiveId" clId="{99A838C5-DF7D-4083-943B-416E527CBECF}" dt="2021-08-30T19:55:47.582" v="85" actId="478"/>
          <ac:picMkLst>
            <pc:docMk/>
            <pc:sldMk cId="4016968877" sldId="300"/>
            <ac:picMk id="9" creationId="{486EF21A-D46E-4F7A-B8FD-25A30D4EF377}"/>
          </ac:picMkLst>
        </pc:picChg>
      </pc:sldChg>
      <pc:sldChg chg="addSp delSp modSp mod setBg">
        <pc:chgData name="Brandon Bergerud" userId="ee487e69e0f443c3" providerId="LiveId" clId="{99A838C5-DF7D-4083-943B-416E527CBECF}" dt="2021-08-30T20:00:11.723" v="150" actId="14100"/>
        <pc:sldMkLst>
          <pc:docMk/>
          <pc:sldMk cId="2171896395" sldId="301"/>
        </pc:sldMkLst>
        <pc:spChg chg="add del mod">
          <ac:chgData name="Brandon Bergerud" userId="ee487e69e0f443c3" providerId="LiveId" clId="{99A838C5-DF7D-4083-943B-416E527CBECF}" dt="2021-08-30T19:59:41.651" v="137" actId="478"/>
          <ac:spMkLst>
            <pc:docMk/>
            <pc:sldMk cId="2171896395" sldId="301"/>
            <ac:spMk id="3" creationId="{8E7B6CD6-5593-47C0-9A08-72FC53BFC797}"/>
          </ac:spMkLst>
        </pc:spChg>
        <pc:spChg chg="add del mod">
          <ac:chgData name="Brandon Bergerud" userId="ee487e69e0f443c3" providerId="LiveId" clId="{99A838C5-DF7D-4083-943B-416E527CBECF}" dt="2021-08-30T19:59:38.805" v="135" actId="478"/>
          <ac:spMkLst>
            <pc:docMk/>
            <pc:sldMk cId="2171896395" sldId="301"/>
            <ac:spMk id="5" creationId="{97C52CA1-453A-4EE9-8D22-7AD34E6A91E8}"/>
          </ac:spMkLst>
        </pc:spChg>
        <pc:spChg chg="del">
          <ac:chgData name="Brandon Bergerud" userId="ee487e69e0f443c3" providerId="LiveId" clId="{99A838C5-DF7D-4083-943B-416E527CBECF}" dt="2021-08-30T19:59:39.661" v="136" actId="478"/>
          <ac:spMkLst>
            <pc:docMk/>
            <pc:sldMk cId="2171896395" sldId="301"/>
            <ac:spMk id="10" creationId="{8CF12A5D-025A-46BF-945A-56AD44B5766E}"/>
          </ac:spMkLst>
        </pc:spChg>
        <pc:spChg chg="add mod">
          <ac:chgData name="Brandon Bergerud" userId="ee487e69e0f443c3" providerId="LiveId" clId="{99A838C5-DF7D-4083-943B-416E527CBECF}" dt="2021-08-30T20:00:11.723" v="150" actId="14100"/>
          <ac:spMkLst>
            <pc:docMk/>
            <pc:sldMk cId="2171896395" sldId="301"/>
            <ac:spMk id="11" creationId="{31D1EA82-3D7B-4526-A79A-28E17750E1E5}"/>
          </ac:spMkLst>
        </pc:spChg>
        <pc:picChg chg="add mod">
          <ac:chgData name="Brandon Bergerud" userId="ee487e69e0f443c3" providerId="LiveId" clId="{99A838C5-DF7D-4083-943B-416E527CBECF}" dt="2021-08-30T20:00:02.465" v="148" actId="1076"/>
          <ac:picMkLst>
            <pc:docMk/>
            <pc:sldMk cId="2171896395" sldId="301"/>
            <ac:picMk id="7" creationId="{115E5812-E19A-4929-91BA-5502B6F44FAC}"/>
          </ac:picMkLst>
        </pc:picChg>
        <pc:picChg chg="del">
          <ac:chgData name="Brandon Bergerud" userId="ee487e69e0f443c3" providerId="LiveId" clId="{99A838C5-DF7D-4083-943B-416E527CBECF}" dt="2021-08-30T19:59:30.336" v="134" actId="478"/>
          <ac:picMkLst>
            <pc:docMk/>
            <pc:sldMk cId="2171896395" sldId="301"/>
            <ac:picMk id="8" creationId="{5546C318-E1BF-442A-A693-F09B6615DECD}"/>
          </ac:picMkLst>
        </pc:picChg>
        <pc:picChg chg="del">
          <ac:chgData name="Brandon Bergerud" userId="ee487e69e0f443c3" providerId="LiveId" clId="{99A838C5-DF7D-4083-943B-416E527CBECF}" dt="2021-08-30T19:59:28.803" v="133" actId="478"/>
          <ac:picMkLst>
            <pc:docMk/>
            <pc:sldMk cId="2171896395" sldId="301"/>
            <ac:picMk id="9" creationId="{612DDB59-F3B1-442F-B68C-BDECCC5F069D}"/>
          </ac:picMkLst>
        </pc:picChg>
      </pc:sldChg>
      <pc:sldChg chg="addSp delSp modSp mod setBg modClrScheme chgLayout">
        <pc:chgData name="Brandon Bergerud" userId="ee487e69e0f443c3" providerId="LiveId" clId="{99A838C5-DF7D-4083-943B-416E527CBECF}" dt="2021-08-30T20:02:53.454" v="166" actId="1076"/>
        <pc:sldMkLst>
          <pc:docMk/>
          <pc:sldMk cId="1749658802" sldId="302"/>
        </pc:sldMkLst>
        <pc:spChg chg="add del mod ord">
          <ac:chgData name="Brandon Bergerud" userId="ee487e69e0f443c3" providerId="LiveId" clId="{99A838C5-DF7D-4083-943B-416E527CBECF}" dt="2021-08-30T20:02:29.422" v="153" actId="700"/>
          <ac:spMkLst>
            <pc:docMk/>
            <pc:sldMk cId="1749658802" sldId="302"/>
            <ac:spMk id="3" creationId="{6E4226EB-6F7A-48CC-9D2A-150A159BF98B}"/>
          </ac:spMkLst>
        </pc:spChg>
        <pc:spChg chg="add del mod">
          <ac:chgData name="Brandon Bergerud" userId="ee487e69e0f443c3" providerId="LiveId" clId="{99A838C5-DF7D-4083-943B-416E527CBECF}" dt="2021-08-30T20:02:29.422" v="153" actId="700"/>
          <ac:spMkLst>
            <pc:docMk/>
            <pc:sldMk cId="1749658802" sldId="302"/>
            <ac:spMk id="5" creationId="{B3ADEB68-417B-4522-9F39-0BBF277F9C31}"/>
          </ac:spMkLst>
        </pc:spChg>
        <pc:spChg chg="add del mod ord">
          <ac:chgData name="Brandon Bergerud" userId="ee487e69e0f443c3" providerId="LiveId" clId="{99A838C5-DF7D-4083-943B-416E527CBECF}" dt="2021-08-30T20:02:38.279" v="156" actId="700"/>
          <ac:spMkLst>
            <pc:docMk/>
            <pc:sldMk cId="1749658802" sldId="302"/>
            <ac:spMk id="8" creationId="{0E86E97D-F93C-4485-A726-E5B05FC0C6E2}"/>
          </ac:spMkLst>
        </pc:spChg>
        <pc:spChg chg="add del mod ord">
          <ac:chgData name="Brandon Bergerud" userId="ee487e69e0f443c3" providerId="LiveId" clId="{99A838C5-DF7D-4083-943B-416E527CBECF}" dt="2021-08-30T20:02:38.279" v="156" actId="700"/>
          <ac:spMkLst>
            <pc:docMk/>
            <pc:sldMk cId="1749658802" sldId="302"/>
            <ac:spMk id="9" creationId="{29A99B39-6E9C-4565-8F0E-3CAB2E9D79CB}"/>
          </ac:spMkLst>
        </pc:spChg>
        <pc:picChg chg="del">
          <ac:chgData name="Brandon Bergerud" userId="ee487e69e0f443c3" providerId="LiveId" clId="{99A838C5-DF7D-4083-943B-416E527CBECF}" dt="2021-08-30T20:02:20.501" v="151" actId="478"/>
          <ac:picMkLst>
            <pc:docMk/>
            <pc:sldMk cId="1749658802" sldId="302"/>
            <ac:picMk id="6" creationId="{D3A682C0-040C-428D-91B7-8AFFD3649DB9}"/>
          </ac:picMkLst>
        </pc:picChg>
        <pc:picChg chg="del">
          <ac:chgData name="Brandon Bergerud" userId="ee487e69e0f443c3" providerId="LiveId" clId="{99A838C5-DF7D-4083-943B-416E527CBECF}" dt="2021-08-30T20:02:21.703" v="152" actId="478"/>
          <ac:picMkLst>
            <pc:docMk/>
            <pc:sldMk cId="1749658802" sldId="302"/>
            <ac:picMk id="7" creationId="{69EC886B-D5EB-4CE2-8A02-5DF0981317C5}"/>
          </ac:picMkLst>
        </pc:picChg>
        <pc:picChg chg="add del mod ord">
          <ac:chgData name="Brandon Bergerud" userId="ee487e69e0f443c3" providerId="LiveId" clId="{99A838C5-DF7D-4083-943B-416E527CBECF}" dt="2021-08-30T20:02:36.337" v="155" actId="22"/>
          <ac:picMkLst>
            <pc:docMk/>
            <pc:sldMk cId="1749658802" sldId="302"/>
            <ac:picMk id="11" creationId="{0091E707-7E89-46AC-B5F5-5033E5B27A0D}"/>
          </ac:picMkLst>
        </pc:picChg>
        <pc:picChg chg="add del">
          <ac:chgData name="Brandon Bergerud" userId="ee487e69e0f443c3" providerId="LiveId" clId="{99A838C5-DF7D-4083-943B-416E527CBECF}" dt="2021-08-30T20:02:41.687" v="159" actId="22"/>
          <ac:picMkLst>
            <pc:docMk/>
            <pc:sldMk cId="1749658802" sldId="302"/>
            <ac:picMk id="13" creationId="{A34632EC-BC94-4F14-8C19-3C6F790D827E}"/>
          </ac:picMkLst>
        </pc:picChg>
        <pc:picChg chg="add mod">
          <ac:chgData name="Brandon Bergerud" userId="ee487e69e0f443c3" providerId="LiveId" clId="{99A838C5-DF7D-4083-943B-416E527CBECF}" dt="2021-08-30T20:02:53.454" v="166" actId="1076"/>
          <ac:picMkLst>
            <pc:docMk/>
            <pc:sldMk cId="1749658802" sldId="302"/>
            <ac:picMk id="15" creationId="{63380916-7F37-4982-9864-58E8C6CBB2C1}"/>
          </ac:picMkLst>
        </pc:picChg>
        <pc:cxnChg chg="del">
          <ac:chgData name="Brandon Bergerud" userId="ee487e69e0f443c3" providerId="LiveId" clId="{99A838C5-DF7D-4083-943B-416E527CBECF}" dt="2021-08-30T20:02:42.906" v="160" actId="478"/>
          <ac:cxnSpMkLst>
            <pc:docMk/>
            <pc:sldMk cId="1749658802" sldId="302"/>
            <ac:cxnSpMk id="21" creationId="{86B0A40A-FF3E-448E-90B7-93107F11552C}"/>
          </ac:cxnSpMkLst>
        </pc:cxnChg>
        <pc:cxnChg chg="del">
          <ac:chgData name="Brandon Bergerud" userId="ee487e69e0f443c3" providerId="LiveId" clId="{99A838C5-DF7D-4083-943B-416E527CBECF}" dt="2021-08-30T20:02:40.429" v="157" actId="478"/>
          <ac:cxnSpMkLst>
            <pc:docMk/>
            <pc:sldMk cId="1749658802" sldId="302"/>
            <ac:cxnSpMk id="23" creationId="{04375995-022E-4F60-A598-94A87EBA2D76}"/>
          </ac:cxnSpMkLst>
        </pc:cxnChg>
        <pc:cxnChg chg="del">
          <ac:chgData name="Brandon Bergerud" userId="ee487e69e0f443c3" providerId="LiveId" clId="{99A838C5-DF7D-4083-943B-416E527CBECF}" dt="2021-08-30T20:02:44.591" v="161" actId="478"/>
          <ac:cxnSpMkLst>
            <pc:docMk/>
            <pc:sldMk cId="1749658802" sldId="302"/>
            <ac:cxnSpMk id="27" creationId="{B548E562-8456-4339-9F18-94C270EF2EBE}"/>
          </ac:cxnSpMkLst>
        </pc:cxnChg>
      </pc:sldChg>
      <pc:sldChg chg="setBg">
        <pc:chgData name="Brandon Bergerud" userId="ee487e69e0f443c3" providerId="LiveId" clId="{99A838C5-DF7D-4083-943B-416E527CBECF}" dt="2021-08-30T19:50:38.483" v="44"/>
        <pc:sldMkLst>
          <pc:docMk/>
          <pc:sldMk cId="3862561589" sldId="303"/>
        </pc:sldMkLst>
      </pc:sldChg>
      <pc:sldChg chg="addSp modSp new mod setBg">
        <pc:chgData name="Brandon Bergerud" userId="ee487e69e0f443c3" providerId="LiveId" clId="{99A838C5-DF7D-4083-943B-416E527CBECF}" dt="2021-08-30T20:05:13.779" v="178" actId="554"/>
        <pc:sldMkLst>
          <pc:docMk/>
          <pc:sldMk cId="4281085436" sldId="304"/>
        </pc:sldMkLst>
        <pc:picChg chg="add mod">
          <ac:chgData name="Brandon Bergerud" userId="ee487e69e0f443c3" providerId="LiveId" clId="{99A838C5-DF7D-4083-943B-416E527CBECF}" dt="2021-08-30T20:05:13.779" v="178" actId="554"/>
          <ac:picMkLst>
            <pc:docMk/>
            <pc:sldMk cId="4281085436" sldId="304"/>
            <ac:picMk id="3" creationId="{9FD695EC-4D66-436F-9E51-941788DA77E7}"/>
          </ac:picMkLst>
        </pc:picChg>
      </pc:sldChg>
      <pc:sldChg chg="modSp add mod setBg modShow">
        <pc:chgData name="Brandon Bergerud" userId="ee487e69e0f443c3" providerId="LiveId" clId="{99A838C5-DF7D-4083-943B-416E527CBECF}" dt="2021-08-31T19:17:49.016" v="224" actId="20577"/>
        <pc:sldMkLst>
          <pc:docMk/>
          <pc:sldMk cId="1117635921" sldId="305"/>
        </pc:sldMkLst>
        <pc:graphicFrameChg chg="modGraphic">
          <ac:chgData name="Brandon Bergerud" userId="ee487e69e0f443c3" providerId="LiveId" clId="{99A838C5-DF7D-4083-943B-416E527CBECF}" dt="2021-08-31T19:17:49.016" v="224" actId="20577"/>
          <ac:graphicFrameMkLst>
            <pc:docMk/>
            <pc:sldMk cId="1117635921" sldId="305"/>
            <ac:graphicFrameMk id="5" creationId="{BEA0AF80-8F16-42C0-8F7D-F525F2174822}"/>
          </ac:graphicFrameMkLst>
        </pc:graphicFrameChg>
      </pc:sldChg>
    </pc:docChg>
  </pc:docChgLst>
  <pc:docChgLst>
    <pc:chgData name="Brandon Bergerud" userId="ee487e69e0f443c3" providerId="LiveId" clId="{DA8E6DBD-4993-4D41-878E-5F84F3776EC8}"/>
    <pc:docChg chg="modSld">
      <pc:chgData name="Brandon Bergerud" userId="ee487e69e0f443c3" providerId="LiveId" clId="{DA8E6DBD-4993-4D41-878E-5F84F3776EC8}" dt="2021-08-31T00:40:46.003" v="9" actId="20577"/>
      <pc:docMkLst>
        <pc:docMk/>
      </pc:docMkLst>
      <pc:sldChg chg="modSp">
        <pc:chgData name="Brandon Bergerud" userId="ee487e69e0f443c3" providerId="LiveId" clId="{DA8E6DBD-4993-4D41-878E-5F84F3776EC8}" dt="2021-08-31T00:40:46.003" v="9" actId="20577"/>
        <pc:sldMkLst>
          <pc:docMk/>
          <pc:sldMk cId="1081848526" sldId="266"/>
        </pc:sldMkLst>
        <pc:spChg chg="mod">
          <ac:chgData name="Brandon Bergerud" userId="ee487e69e0f443c3" providerId="LiveId" clId="{DA8E6DBD-4993-4D41-878E-5F84F3776EC8}" dt="2021-08-31T00:40:46.003" v="9" actId="20577"/>
          <ac:spMkLst>
            <pc:docMk/>
            <pc:sldMk cId="1081848526" sldId="266"/>
            <ac:spMk id="4" creationId="{0C7F2390-E067-4D31-906A-FD653D00A5CE}"/>
          </ac:spMkLst>
        </pc:spChg>
      </pc:sldChg>
    </pc:docChg>
  </pc:docChgLst>
  <pc:docChgLst>
    <pc:chgData name="Brandon Bergerud" userId="ee487e69e0f443c3" providerId="Windows Live" clId="Web-{C6143AE6-7AD9-48E3-9420-95B85B034E40}"/>
    <pc:docChg chg="delSld modSld">
      <pc:chgData name="Brandon Bergerud" userId="ee487e69e0f443c3" providerId="Windows Live" clId="Web-{C6143AE6-7AD9-48E3-9420-95B85B034E40}" dt="2021-09-01T00:11:15.228" v="2"/>
      <pc:docMkLst>
        <pc:docMk/>
      </pc:docMkLst>
      <pc:sldChg chg="del">
        <pc:chgData name="Brandon Bergerud" userId="ee487e69e0f443c3" providerId="Windows Live" clId="Web-{C6143AE6-7AD9-48E3-9420-95B85B034E40}" dt="2021-09-01T00:11:15.228" v="2"/>
        <pc:sldMkLst>
          <pc:docMk/>
          <pc:sldMk cId="659970566" sldId="296"/>
        </pc:sldMkLst>
      </pc:sldChg>
      <pc:sldChg chg="addAnim modAnim">
        <pc:chgData name="Brandon Bergerud" userId="ee487e69e0f443c3" providerId="Windows Live" clId="Web-{C6143AE6-7AD9-48E3-9420-95B85B034E40}" dt="2021-09-01T00:11:06.649" v="1"/>
        <pc:sldMkLst>
          <pc:docMk/>
          <pc:sldMk cId="753036643" sldId="297"/>
        </pc:sldMkLst>
      </pc:sldChg>
    </pc:docChg>
  </pc:docChgLst>
  <pc:docChgLst>
    <pc:chgData name="Brandon Bergerud" userId="ee487e69e0f443c3" providerId="LiveId" clId="{99FFC254-F91F-44A2-85A3-4319E035B381}"/>
    <pc:docChg chg="modSld">
      <pc:chgData name="Brandon Bergerud" userId="ee487e69e0f443c3" providerId="LiveId" clId="{99FFC254-F91F-44A2-85A3-4319E035B381}" dt="2018-08-27T03:16:08.695" v="47" actId="20577"/>
      <pc:docMkLst>
        <pc:docMk/>
      </pc:docMkLst>
      <pc:sldChg chg="modSp">
        <pc:chgData name="Brandon Bergerud" userId="ee487e69e0f443c3" providerId="LiveId" clId="{99FFC254-F91F-44A2-85A3-4319E035B381}" dt="2018-08-27T03:16:08.695" v="47" actId="20577"/>
        <pc:sldMkLst>
          <pc:docMk/>
          <pc:sldMk cId="2683805582" sldId="265"/>
        </pc:sldMkLst>
        <pc:spChg chg="mod">
          <ac:chgData name="Brandon Bergerud" userId="ee487e69e0f443c3" providerId="LiveId" clId="{99FFC254-F91F-44A2-85A3-4319E035B381}" dt="2018-08-27T03:16:08.695" v="47" actId="20577"/>
          <ac:spMkLst>
            <pc:docMk/>
            <pc:sldMk cId="2683805582" sldId="265"/>
            <ac:spMk id="9" creationId="{1E874366-EF0F-42A6-BA79-FA1DE0A194F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voyager.jpl.nasa.gov/where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AC43BE-13E2-405F-AB94-8D73A61455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3914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18000"/>
            <a:ext cx="9144000" cy="1632856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Exploration of the Solar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37943"/>
            <a:ext cx="9144000" cy="80373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ASTR:1080 Lab</a:t>
            </a: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86FC-5B06-4283-8C94-4790EDCF9439}"/>
              </a:ext>
            </a:extLst>
          </p:cNvPr>
          <p:cNvSpPr txBox="1">
            <a:spLocks/>
          </p:cNvSpPr>
          <p:nvPr/>
        </p:nvSpPr>
        <p:spPr>
          <a:xfrm>
            <a:off x="913806" y="4565255"/>
            <a:ext cx="10355326" cy="5434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Teamwork!</a:t>
            </a:r>
          </a:p>
        </p:txBody>
      </p:sp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CBAA7E57-DEB0-4676-92F3-AE31FF949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>
          <a:xfrm>
            <a:off x="-7762" y="0"/>
            <a:ext cx="12199762" cy="4368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1F00C-F3E8-43EC-8F91-CD8DA47B1B08}"/>
              </a:ext>
            </a:extLst>
          </p:cNvPr>
          <p:cNvSpPr txBox="1">
            <a:spLocks/>
          </p:cNvSpPr>
          <p:nvPr/>
        </p:nvSpPr>
        <p:spPr>
          <a:xfrm>
            <a:off x="915370" y="5234178"/>
            <a:ext cx="10353762" cy="130002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0B0F0"/>
                </a:solidFill>
              </a:rPr>
              <a:t>Manager:</a:t>
            </a:r>
            <a:r>
              <a:rPr lang="en-US" sz="1900" dirty="0"/>
              <a:t> 	Keeps team organized, on pace; seeks help when stuck.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F0"/>
                </a:solidFill>
              </a:rPr>
              <a:t>Scribe: </a:t>
            </a:r>
            <a:r>
              <a:rPr lang="en-US" sz="1900" dirty="0"/>
              <a:t>		Records ideas, answers, explanations.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F0"/>
                </a:solidFill>
              </a:rPr>
              <a:t>Skeptic: </a:t>
            </a:r>
            <a:r>
              <a:rPr lang="en-US" sz="1900" dirty="0"/>
              <a:t>	Looks for weaknesses in arguments; makes sure answers make sense.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7BB79-2A3D-44BE-8414-AEEFB2DC69C0}"/>
              </a:ext>
            </a:extLst>
          </p:cNvPr>
          <p:cNvSpPr txBox="1"/>
          <p:nvPr/>
        </p:nvSpPr>
        <p:spPr>
          <a:xfrm>
            <a:off x="7820891" y="4439804"/>
            <a:ext cx="319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Donato Giancola, </a:t>
            </a:r>
            <a:r>
              <a:rPr lang="en-US" sz="1200" i="1" dirty="0"/>
              <a:t>The Fellowship of the Ring – Descent from </a:t>
            </a:r>
            <a:r>
              <a:rPr lang="en-US" sz="1200" i="1" dirty="0" err="1"/>
              <a:t>Caradhras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0328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443E-4303-45A3-8377-68B24833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EA0AF80-8F16-42C0-8F7D-F525F217482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93103015"/>
              </p:ext>
            </p:extLst>
          </p:nvPr>
        </p:nvGraphicFramePr>
        <p:xfrm>
          <a:off x="3305629" y="2232024"/>
          <a:ext cx="5181600" cy="352289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62736818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135545479"/>
                    </a:ext>
                  </a:extLst>
                </a:gridCol>
              </a:tblGrid>
              <a:tr h="8807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544"/>
                  </a:ext>
                </a:extLst>
              </a:tr>
              <a:tr h="8807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– 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Group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888409"/>
                  </a:ext>
                </a:extLst>
              </a:tr>
              <a:tr h="8807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–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645286"/>
                  </a:ext>
                </a:extLst>
              </a:tr>
              <a:tr h="8807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8 - 12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893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3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6FDD-D64F-44EA-86AB-055EEDE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62276C-4F14-4606-B327-AD8712DAD6E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F0"/>
                    </a:solidFill>
                    <a:latin typeface="+mj-lt"/>
                  </a:rPr>
                  <a:t>Approximations</a:t>
                </a:r>
              </a:p>
              <a:p>
                <a:pPr marL="0" indent="0" defTabSz="457200">
                  <a:buNone/>
                </a:pPr>
                <a:r>
                  <a:rPr lang="en-US" sz="2000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3×3≈10</m:t>
                    </m:r>
                  </m:oMath>
                </a14:m>
                <a:endParaRPr lang="en-US" sz="2000" b="0" i="1" dirty="0">
                  <a:latin typeface="+mj-lt"/>
                </a:endParaRPr>
              </a:p>
              <a:p>
                <a:pPr marL="0" indent="0" defTabSz="457200">
                  <a:buNone/>
                </a:pPr>
                <a:r>
                  <a:rPr lang="en-US" sz="2000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=113.324 </m:t>
                    </m:r>
                  </m:oMath>
                </a14:m>
                <a:r>
                  <a:rPr lang="en-US" sz="2000" dirty="0">
                    <a:latin typeface="+mj-lt"/>
                  </a:rPr>
                  <a:t>meters</a:t>
                </a:r>
              </a:p>
              <a:p>
                <a:pPr marL="914400" indent="0" defTabSz="45720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≈113</m:t>
                    </m:r>
                  </m:oMath>
                </a14:m>
                <a:r>
                  <a:rPr lang="en-US" sz="1800" dirty="0">
                    <a:latin typeface="+mj-lt"/>
                  </a:rPr>
                  <a:t> meters</a:t>
                </a:r>
                <a:endParaRPr lang="en-US" sz="1800" i="1" dirty="0">
                  <a:latin typeface="+mj-lt"/>
                </a:endParaRPr>
              </a:p>
              <a:p>
                <a:pPr marL="914400" indent="0" defTabSz="45720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≈110</m:t>
                    </m:r>
                  </m:oMath>
                </a14:m>
                <a:r>
                  <a:rPr lang="en-US" sz="1800" dirty="0">
                    <a:latin typeface="+mj-lt"/>
                  </a:rPr>
                  <a:t> meters</a:t>
                </a:r>
              </a:p>
              <a:p>
                <a:pPr marL="914400" indent="0" defTabSz="45720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≈100</m:t>
                    </m:r>
                  </m:oMath>
                </a14:m>
                <a:r>
                  <a:rPr lang="en-US" sz="1800" dirty="0">
                    <a:latin typeface="+mj-lt"/>
                  </a:rPr>
                  <a:t> meters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F0"/>
                    </a:solidFill>
                    <a:latin typeface="+mj-lt"/>
                  </a:rPr>
                  <a:t>Scientific Notation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10433043043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.273</m:t>
                    </m:r>
                  </m:oMath>
                </a14:m>
                <a:r>
                  <a:rPr lang="en-US" sz="2000" dirty="0">
                    <a:latin typeface="+mj-lt"/>
                  </a:rPr>
                  <a:t> m	(bad)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1.04×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m		(good)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62276C-4F14-4606-B327-AD8712DAD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D0FF3B-220E-40F4-8619-49FF855D8B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 defTabSz="457200">
                  <a:buNone/>
                </a:pPr>
                <a:endParaRPr lang="en-US" sz="2400" dirty="0"/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Does the Answer Make Sense?</a:t>
                </a:r>
                <a:endParaRPr lang="en-US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 marL="0" indent="0" defTabSz="45720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light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bulb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0.00014 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defTabSz="45720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Jupiter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US" sz="2000" dirty="0"/>
              </a:p>
              <a:p>
                <a:pPr marL="0" indent="0" defTabSz="457200">
                  <a:buNone/>
                </a:pPr>
                <a:endParaRPr lang="en-US" sz="2400" dirty="0"/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Keep Track of Units</a:t>
                </a:r>
              </a:p>
              <a:p>
                <a:pPr marL="36900" indent="0" defTabSz="45720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=30000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6900" indent="0" defTabSz="45720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=30000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𝑘𝑚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1000 </m:t>
                            </m:r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pPr marL="36900" indent="0" defTabSz="45720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=30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D0FF3B-220E-40F4-8619-49FF855D8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03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media.148apps.com/screenshots/1153262434/us-ipad-1-solar-system-quiz-astronomy-planets-and-sun-trivia.jpeg">
            <a:extLst>
              <a:ext uri="{FF2B5EF4-FFF2-40B4-BE49-F238E27FC236}">
                <a16:creationId xmlns:a16="http://schemas.microsoft.com/office/drawing/2014/main" id="{27F9BCCE-C967-42C5-A378-C5642CD4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6" y="609485"/>
            <a:ext cx="4229266" cy="563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A258EF4-EBCB-4B9D-95C6-8382C3EB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613" y="2092202"/>
            <a:ext cx="6284201" cy="2673587"/>
          </a:xfrm>
          <a:prstGeom prst="rect">
            <a:avLst/>
          </a:prstGeom>
        </p:spPr>
      </p:pic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4F80CC02-8536-4830-B10F-A42AE0AC543C}"/>
              </a:ext>
            </a:extLst>
          </p:cNvPr>
          <p:cNvSpPr/>
          <p:nvPr/>
        </p:nvSpPr>
        <p:spPr>
          <a:xfrm rot="334019">
            <a:off x="4012003" y="2607161"/>
            <a:ext cx="1441859" cy="563594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874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714F9-DE71-49AF-8C31-7B91164F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When was Pluto’s designation changed to a dwarf planet?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8651B5-B8A4-4CB8-81DE-CBC95013C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1990</a:t>
            </a:r>
          </a:p>
          <a:p>
            <a:endParaRPr lang="en-US" sz="2000" dirty="0"/>
          </a:p>
          <a:p>
            <a:r>
              <a:rPr lang="en-US" sz="2000" dirty="0"/>
              <a:t>1972</a:t>
            </a:r>
          </a:p>
          <a:p>
            <a:endParaRPr lang="en-US" sz="2000" dirty="0"/>
          </a:p>
          <a:p>
            <a:r>
              <a:rPr lang="en-US" sz="2000" dirty="0"/>
              <a:t>1995</a:t>
            </a:r>
          </a:p>
          <a:p>
            <a:endParaRPr lang="en-US" sz="2000" dirty="0"/>
          </a:p>
          <a:p>
            <a:r>
              <a:rPr lang="en-US" sz="2000" dirty="0"/>
              <a:t>2006</a:t>
            </a:r>
          </a:p>
          <a:p>
            <a:endParaRPr lang="en-US" sz="2000" dirty="0"/>
          </a:p>
          <a:p>
            <a:r>
              <a:rPr lang="en-US" sz="2000" dirty="0"/>
              <a:t>2000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10F0931-F48C-4664-AA07-3DBFB4876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1788" y="1333500"/>
            <a:ext cx="5715000" cy="4181475"/>
          </a:xfrm>
        </p:spPr>
      </p:pic>
    </p:spTree>
    <p:extLst>
      <p:ext uri="{BB962C8B-B14F-4D97-AF65-F5344CB8AC3E}">
        <p14:creationId xmlns:p14="http://schemas.microsoft.com/office/powerpoint/2010/main" val="309666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714F9-DE71-49AF-8C31-7B91164F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When was Pluto’s designation changed to a dwarf planet?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8651B5-B8A4-4CB8-81DE-CBC95013C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2006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411A75E9-3C40-4683-AE48-D137AF906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27579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is Pluto not a Planet?">
            <a:extLst>
              <a:ext uri="{FF2B5EF4-FFF2-40B4-BE49-F238E27FC236}">
                <a16:creationId xmlns:a16="http://schemas.microsoft.com/office/drawing/2014/main" id="{C374EC08-ED91-4665-BC21-5E2B2DAD3B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571500"/>
            <a:ext cx="71532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00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91e5UpV5YKL._SL1500_.jpg">
            <a:extLst>
              <a:ext uri="{FF2B5EF4-FFF2-40B4-BE49-F238E27FC236}">
                <a16:creationId xmlns:a16="http://schemas.microsoft.com/office/drawing/2014/main" id="{4A669526-5D51-4A3C-8797-4450ACDA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15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6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03C3E-5DEE-4CBE-868E-387ED66D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How many named dwarf planets are in the Solar System?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63183-6F9F-463D-A6E9-547125DF2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da-DK" sz="2000" dirty="0"/>
              <a:t>5</a:t>
            </a:r>
          </a:p>
          <a:p>
            <a:endParaRPr lang="da-DK" sz="2000" dirty="0"/>
          </a:p>
          <a:p>
            <a:r>
              <a:rPr lang="da-DK" sz="2000" dirty="0"/>
              <a:t>10</a:t>
            </a:r>
          </a:p>
          <a:p>
            <a:endParaRPr lang="da-DK" sz="2000" dirty="0"/>
          </a:p>
          <a:p>
            <a:r>
              <a:rPr lang="da-DK" sz="2000" dirty="0"/>
              <a:t>15</a:t>
            </a:r>
          </a:p>
          <a:p>
            <a:endParaRPr lang="da-DK" sz="2000" dirty="0"/>
          </a:p>
          <a:p>
            <a:r>
              <a:rPr lang="da-DK" sz="2000" dirty="0"/>
              <a:t>hundreds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thousands</a:t>
            </a:r>
          </a:p>
        </p:txBody>
      </p:sp>
      <p:pic>
        <p:nvPicPr>
          <p:cNvPr id="5" name="Picture 2" descr="http://www.sciencemag.org/sites/default/files/styles/article_main_large/public/images/cc_Artists_impression_of_the_dwarf_planet_Eris_16x9.jpg?itok=wg_z9Mri">
            <a:extLst>
              <a:ext uri="{FF2B5EF4-FFF2-40B4-BE49-F238E27FC236}">
                <a16:creationId xmlns:a16="http://schemas.microsoft.com/office/drawing/2014/main" id="{5A7A24F5-3C98-4D67-804E-10929E918B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88306"/>
            <a:ext cx="6172200" cy="34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75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03C3E-5DEE-4CBE-868E-387ED66D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How many named dwarf planets are in the Solar System?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63183-6F9F-463D-A6E9-547125DF2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da-DK" sz="2000" dirty="0"/>
              <a:t>5</a:t>
            </a:r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 descr="http://pop.h-cdn.co/assets/16/17/1461699435-dwarf-planets.png">
            <a:extLst>
              <a:ext uri="{FF2B5EF4-FFF2-40B4-BE49-F238E27FC236}">
                <a16:creationId xmlns:a16="http://schemas.microsoft.com/office/drawing/2014/main" id="{8E4DB6D2-4A69-43F9-878E-BC172F74CA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97037"/>
            <a:ext cx="61722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56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40D2-B1B5-41A4-9A70-515B47F5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Basic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8867-85A8-4938-A22E-86131472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Name: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/>
              <a:t>	Brandon Bergerud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Email: </a:t>
            </a:r>
            <a:r>
              <a:rPr lang="en-US" sz="2400" dirty="0"/>
              <a:t>	brandon-bergerud@uiowa.edu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Hours:</a:t>
            </a:r>
            <a:r>
              <a:rPr lang="en-US" sz="2400" dirty="0"/>
              <a:t>		1:30 – 2:30 pm, Monday / Tuesday (online)</a:t>
            </a:r>
          </a:p>
          <a:p>
            <a:pPr marL="0" indent="0">
              <a:buNone/>
            </a:pPr>
            <a:r>
              <a:rPr lang="en-US" sz="2400" dirty="0"/>
              <a:t>		And </a:t>
            </a:r>
            <a:r>
              <a:rPr lang="en-US" sz="2400"/>
              <a:t>by appointment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73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ABE-AFC7-4F08-B91F-4949147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far away, approximately,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is Voyager 1?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1F0B0-EC1B-4EA4-8F2D-B2361E73B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just past Jupiter</a:t>
            </a:r>
          </a:p>
          <a:p>
            <a:endParaRPr lang="en-US" sz="1800" dirty="0"/>
          </a:p>
          <a:p>
            <a:r>
              <a:rPr lang="en-US" sz="1800" dirty="0"/>
              <a:t>1 AU</a:t>
            </a:r>
          </a:p>
          <a:p>
            <a:endParaRPr lang="en-US" sz="1800" dirty="0"/>
          </a:p>
          <a:p>
            <a:r>
              <a:rPr lang="en-US" sz="1800" dirty="0"/>
              <a:t>10 AU</a:t>
            </a:r>
          </a:p>
          <a:p>
            <a:endParaRPr lang="en-US" sz="1800" dirty="0"/>
          </a:p>
          <a:p>
            <a:r>
              <a:rPr lang="en-US" sz="1800" dirty="0"/>
              <a:t>100 AU</a:t>
            </a:r>
          </a:p>
          <a:p>
            <a:endParaRPr lang="en-US" sz="1800" dirty="0"/>
          </a:p>
          <a:p>
            <a:r>
              <a:rPr lang="en-US" sz="1800" dirty="0"/>
              <a:t>1000 AU</a:t>
            </a:r>
          </a:p>
        </p:txBody>
      </p:sp>
      <p:pic>
        <p:nvPicPr>
          <p:cNvPr id="5" name="Picture 2" descr="http://www.redorbit.com/media/uploads/2005/05/dfd0b31c7e35eb122b1221dfc4d4f7f31.jpg">
            <a:extLst>
              <a:ext uri="{FF2B5EF4-FFF2-40B4-BE49-F238E27FC236}">
                <a16:creationId xmlns:a16="http://schemas.microsoft.com/office/drawing/2014/main" id="{13398AF5-8E3C-4E44-9E1A-73C94B9FBB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3188" y="1340385"/>
            <a:ext cx="6172200" cy="416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8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ABE-AFC7-4F08-B91F-4949147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far away, approximately,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is Voyager 1?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1F0B0-EC1B-4EA4-8F2D-B2361E73B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100 AU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2" descr="http://scitechdaily.com/images/Voyager-1-Encounters-New-Region.jpg">
            <a:extLst>
              <a:ext uri="{FF2B5EF4-FFF2-40B4-BE49-F238E27FC236}">
                <a16:creationId xmlns:a16="http://schemas.microsoft.com/office/drawing/2014/main" id="{594E5DA4-8C37-4F1F-B3BE-0066731125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4" y="1170241"/>
            <a:ext cx="6114288" cy="450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F3CF79-D2C0-472A-8ABC-5D6477F24086}"/>
              </a:ext>
            </a:extLst>
          </p:cNvPr>
          <p:cNvSpPr/>
          <p:nvPr/>
        </p:nvSpPr>
        <p:spPr>
          <a:xfrm>
            <a:off x="5212144" y="5797587"/>
            <a:ext cx="6114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FF00"/>
                </a:solidFill>
                <a:hlinkClick r:id="rId3"/>
              </a:rPr>
              <a:t>http://voyager.jpl.nasa.gov/where/</a:t>
            </a:r>
            <a:endParaRPr lang="en-US" i="1" dirty="0">
              <a:solidFill>
                <a:srgbClr val="FFFF00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04A4-FEF7-4914-A5B0-78D86B8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What is our cosmic address?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8D3D8-09E5-469A-985A-E0B92331B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http://www.fromquarkstoquasars.com/wp-content/uploads/2014/01/earth-from-the-moon.jpg">
            <a:extLst>
              <a:ext uri="{FF2B5EF4-FFF2-40B4-BE49-F238E27FC236}">
                <a16:creationId xmlns:a16="http://schemas.microsoft.com/office/drawing/2014/main" id="{042C410E-ADAC-4A72-9F6D-44A2987611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109662"/>
            <a:ext cx="61722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5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BB147-7E14-45F9-B251-E5BB198A9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97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80AB5-9CA5-4935-AAB5-6D43BA3CC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3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2FEF2-5C07-4FB5-92E2-716AAA5B4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F00F6-2C29-42DA-8404-E8C2588D72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61FA1-5B96-4F64-8BC5-D66380398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0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c/6_Virgo_Supercluster_%28ELitU%29.png">
            <a:extLst>
              <a:ext uri="{FF2B5EF4-FFF2-40B4-BE49-F238E27FC236}">
                <a16:creationId xmlns:a16="http://schemas.microsoft.com/office/drawing/2014/main" id="{29428616-96A9-4070-AD9D-E3108D534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99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93933-31BC-46FF-8DEA-AC5EEED78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F927-C214-4CD3-8910-304DC7C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DFF5B-5DDF-41C4-B2DA-F1F33C9E3B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Observing the Night Sky</a:t>
            </a:r>
          </a:p>
          <a:p>
            <a:pPr marL="0" indent="0" defTabSz="457200">
              <a:buNone/>
            </a:pPr>
            <a:r>
              <a:rPr lang="en-US" sz="2000" dirty="0"/>
              <a:t>	Stargazing</a:t>
            </a:r>
          </a:p>
          <a:p>
            <a:pPr marL="0" indent="0" defTabSz="457200">
              <a:buNone/>
            </a:pPr>
            <a:r>
              <a:rPr lang="en-US" sz="2000" dirty="0"/>
              <a:t>	Telescopes</a:t>
            </a:r>
          </a:p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Critical Thinking Skills</a:t>
            </a:r>
          </a:p>
          <a:p>
            <a:pPr marL="0" indent="0" defTabSz="457200">
              <a:buNone/>
            </a:pPr>
            <a:r>
              <a:rPr lang="en-US" sz="2000" dirty="0"/>
              <a:t>	Not </a:t>
            </a:r>
            <a:r>
              <a:rPr lang="en-US" sz="2000" i="1" dirty="0"/>
              <a:t>What</a:t>
            </a:r>
            <a:r>
              <a:rPr lang="en-US" sz="2000" dirty="0"/>
              <a:t>, but </a:t>
            </a:r>
            <a:r>
              <a:rPr lang="en-US" sz="2000" i="1" dirty="0"/>
              <a:t>How/Why</a:t>
            </a:r>
          </a:p>
          <a:p>
            <a:pPr marL="0" indent="0" defTabSz="457200">
              <a:buNone/>
            </a:pPr>
            <a:endParaRPr lang="en-US" sz="2400" i="1" dirty="0"/>
          </a:p>
          <a:p>
            <a:pPr marL="0" indent="0" defTabSz="457200">
              <a:buNone/>
            </a:pPr>
            <a:endParaRPr lang="en-US" sz="2400" i="1" dirty="0"/>
          </a:p>
          <a:p>
            <a:pPr marL="0" indent="0" defTabSz="457200">
              <a:buNone/>
            </a:pPr>
            <a:r>
              <a:rPr lang="en-US" sz="1800" i="1" dirty="0">
                <a:solidFill>
                  <a:srgbClr val="7030A0"/>
                </a:solidFill>
              </a:rPr>
              <a:t>	</a:t>
            </a:r>
            <a:r>
              <a:rPr lang="en-US" sz="1800" i="1" dirty="0" err="1">
                <a:solidFill>
                  <a:srgbClr val="7030A0"/>
                </a:solidFill>
              </a:rPr>
              <a:t>Prudens</a:t>
            </a:r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i="1" dirty="0" err="1">
                <a:solidFill>
                  <a:srgbClr val="7030A0"/>
                </a:solidFill>
              </a:rPr>
              <a:t>quaestio</a:t>
            </a:r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i="1" dirty="0" err="1">
                <a:solidFill>
                  <a:srgbClr val="7030A0"/>
                </a:solidFill>
              </a:rPr>
              <a:t>dimidium</a:t>
            </a:r>
            <a:r>
              <a:rPr lang="en-US" sz="1800" i="1" dirty="0">
                <a:solidFill>
                  <a:srgbClr val="7030A0"/>
                </a:solidFill>
              </a:rPr>
              <a:t> scientiae</a:t>
            </a:r>
          </a:p>
          <a:p>
            <a:pPr marL="0" indent="0" defTabSz="457200">
              <a:buNone/>
            </a:pPr>
            <a:endParaRPr lang="en-US" sz="2400" dirty="0"/>
          </a:p>
        </p:txBody>
      </p:sp>
      <p:pic>
        <p:nvPicPr>
          <p:cNvPr id="5" name="Picture 2" descr="https://upload.wikimedia.org/wikipedia/commons/2/22/Astronomy_Amateur_3_V2.jpg">
            <a:extLst>
              <a:ext uri="{FF2B5EF4-FFF2-40B4-BE49-F238E27FC236}">
                <a16:creationId xmlns:a16="http://schemas.microsoft.com/office/drawing/2014/main" id="{17EFC667-1C9D-469B-A20D-8648488CFD1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872" y="1825625"/>
            <a:ext cx="43082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48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9E526-FE3B-4496-A67A-3A39946BD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24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5E69B-E963-468D-BECB-05ED2846A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73" y="0"/>
            <a:ext cx="9368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63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04A4-FEF7-4914-A5B0-78D86B8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What is our cosmic address?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8D3D8-09E5-469A-985A-E0B92331B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Earth</a:t>
            </a:r>
          </a:p>
          <a:p>
            <a:pPr algn="ctr"/>
            <a:r>
              <a:rPr lang="en-US" dirty="0"/>
              <a:t>Solar System</a:t>
            </a:r>
          </a:p>
          <a:p>
            <a:pPr algn="ctr"/>
            <a:r>
              <a:rPr lang="en-US" dirty="0"/>
              <a:t>Milky Way Galaxy</a:t>
            </a:r>
          </a:p>
          <a:p>
            <a:pPr algn="ctr"/>
            <a:r>
              <a:rPr lang="en-US" dirty="0"/>
              <a:t>Local Group</a:t>
            </a:r>
          </a:p>
          <a:p>
            <a:pPr algn="ctr"/>
            <a:r>
              <a:rPr lang="en-US" dirty="0" err="1"/>
              <a:t>Laniakea</a:t>
            </a:r>
            <a:r>
              <a:rPr lang="en-US" dirty="0"/>
              <a:t> Supercluster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16080A-FBBD-4BE8-8A6F-00B4A52F1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88" y="1165155"/>
            <a:ext cx="6172200" cy="4518164"/>
          </a:xfrm>
        </p:spPr>
      </p:pic>
    </p:spTree>
    <p:extLst>
      <p:ext uri="{BB962C8B-B14F-4D97-AF65-F5344CB8AC3E}">
        <p14:creationId xmlns:p14="http://schemas.microsoft.com/office/powerpoint/2010/main" val="3427786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FDD4-BBD9-410B-A23F-3B12F65B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Old is the Universe? How Old is Earth?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29409-6EEC-49E8-A301-802A75000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://31.media.tumblr.com/713f264ed4b9a88a64d23654ec025de9/tumblr_inline_nhqhouzhWO1qkx5a7.jpg">
            <a:extLst>
              <a:ext uri="{FF2B5EF4-FFF2-40B4-BE49-F238E27FC236}">
                <a16:creationId xmlns:a16="http://schemas.microsoft.com/office/drawing/2014/main" id="{C43BFF97-097D-4462-BEAF-5146622DA4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76" y="987425"/>
            <a:ext cx="4668223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67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FDD4-BBD9-410B-A23F-3B12F65B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Old is the Universe? How Old is Earth?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29409-6EEC-49E8-A301-802A75000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u="sng" dirty="0">
                <a:solidFill>
                  <a:schemeClr val="accent2"/>
                </a:solidFill>
              </a:rPr>
              <a:t>Universe: 13.8 </a:t>
            </a:r>
            <a:r>
              <a:rPr lang="en-US" u="sng" dirty="0" err="1">
                <a:solidFill>
                  <a:schemeClr val="accent2"/>
                </a:solidFill>
              </a:rPr>
              <a:t>Byr</a:t>
            </a:r>
            <a:endParaRPr lang="en-US" u="sng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Cosmic Microwave Background (CMB)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2" descr="http://www.esa.int/var/esa/storage/images/esa_multimedia/images/2013/03/planck_cmb/12583930-4-eng-GB/Planck_CMB.jpg">
            <a:extLst>
              <a:ext uri="{FF2B5EF4-FFF2-40B4-BE49-F238E27FC236}">
                <a16:creationId xmlns:a16="http://schemas.microsoft.com/office/drawing/2014/main" id="{1CA9A307-8807-48B2-8F02-0146EE1DC2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3188" y="1881187"/>
            <a:ext cx="6172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611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FDD4-BBD9-410B-A23F-3B12F65B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Old is the Universe? How Old is Earth?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29409-6EEC-49E8-A301-802A75000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u="sng" dirty="0">
                <a:solidFill>
                  <a:schemeClr val="accent2"/>
                </a:solidFill>
              </a:rPr>
              <a:t>Universe: 13.8 </a:t>
            </a:r>
            <a:r>
              <a:rPr lang="en-US" u="sng" dirty="0" err="1">
                <a:solidFill>
                  <a:schemeClr val="accent2"/>
                </a:solidFill>
              </a:rPr>
              <a:t>Byr</a:t>
            </a:r>
            <a:endParaRPr lang="en-US" u="sng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Cosmic Microwave Background (CMB)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u="sng" dirty="0">
                <a:solidFill>
                  <a:schemeClr val="accent2"/>
                </a:solidFill>
              </a:rPr>
              <a:t>Earth: 4.6 </a:t>
            </a:r>
            <a:r>
              <a:rPr lang="en-US" u="sng" dirty="0" err="1">
                <a:solidFill>
                  <a:schemeClr val="accent2"/>
                </a:solidFill>
              </a:rPr>
              <a:t>Byr</a:t>
            </a:r>
            <a:endParaRPr lang="en-US" u="sng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Radioactive Dating of Meteoroids</a:t>
            </a:r>
          </a:p>
          <a:p>
            <a:pPr algn="ctr"/>
            <a:endParaRPr lang="en-US" dirty="0"/>
          </a:p>
        </p:txBody>
      </p:sp>
      <p:pic>
        <p:nvPicPr>
          <p:cNvPr id="5" name="Content Placeholder 4" descr="http://www.jpl.nasa.gov/images/asteroid/20140616/eros20140616-full.jpg">
            <a:extLst>
              <a:ext uri="{FF2B5EF4-FFF2-40B4-BE49-F238E27FC236}">
                <a16:creationId xmlns:a16="http://schemas.microsoft.com/office/drawing/2014/main" id="{A1C6C5D8-E8CF-4F53-B56E-E0FEE7C3B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3188" y="1108714"/>
            <a:ext cx="6172200" cy="46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687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e/e7/Observable_universe_logarithmic_illustration.png">
            <a:extLst>
              <a:ext uri="{FF2B5EF4-FFF2-40B4-BE49-F238E27FC236}">
                <a16:creationId xmlns:a16="http://schemas.microsoft.com/office/drawing/2014/main" id="{4DC78636-DEC8-4F55-9479-DC974FA9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50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-g07SY9ThBTo/ULkvRh9a3KI/AAAAAAAAIiM/uAu7chZeftM/s1600/Screen+shot+2012-11-30+at+5.02.49+PM.png">
            <a:extLst>
              <a:ext uri="{FF2B5EF4-FFF2-40B4-BE49-F238E27FC236}">
                <a16:creationId xmlns:a16="http://schemas.microsoft.com/office/drawing/2014/main" id="{92E4829B-9264-4EDB-B7BC-5A6B6544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72" y="105934"/>
            <a:ext cx="9950358" cy="646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56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93162C-B667-4C28-B597-335EDFBD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Grading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40BE0B-2768-449E-B132-728B16B3B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fontScale="92500" lnSpcReduction="20000"/>
          </a:bodyPr>
          <a:lstStyle/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r>
              <a:rPr lang="en-US" sz="2600" dirty="0">
                <a:solidFill>
                  <a:srgbClr val="00B0F0"/>
                </a:solidFill>
              </a:rPr>
              <a:t>25% of Course Grade</a:t>
            </a:r>
          </a:p>
          <a:p>
            <a:pPr marL="0" indent="0" defTabSz="457200">
              <a:buNone/>
            </a:pPr>
            <a:endParaRPr lang="en-US" sz="2200" dirty="0"/>
          </a:p>
          <a:p>
            <a:pPr marL="0" indent="0" defTabSz="457200">
              <a:buNone/>
            </a:pPr>
            <a:r>
              <a:rPr lang="en-US" sz="2200" dirty="0">
                <a:solidFill>
                  <a:schemeClr val="accent2"/>
                </a:solidFill>
              </a:rPr>
              <a:t>	12 Labs</a:t>
            </a:r>
          </a:p>
          <a:p>
            <a:pPr marL="1146175" defTabSz="457200"/>
            <a:r>
              <a:rPr lang="en-US" sz="2200" dirty="0"/>
              <a:t>20 points each</a:t>
            </a:r>
          </a:p>
          <a:p>
            <a:pPr marL="1146175" defTabSz="457200"/>
            <a:r>
              <a:rPr lang="en-US" sz="2200" dirty="0"/>
              <a:t>Lowest grade dropped</a:t>
            </a:r>
          </a:p>
          <a:p>
            <a:pPr marL="0" indent="0" defTabSz="457200">
              <a:buNone/>
            </a:pPr>
            <a:r>
              <a:rPr lang="en-US" sz="2200" dirty="0"/>
              <a:t>	-------------------------------------------</a:t>
            </a:r>
          </a:p>
          <a:p>
            <a:pPr marL="0" indent="0" defTabSz="457200">
              <a:buNone/>
            </a:pPr>
            <a:r>
              <a:rPr lang="en-US" sz="2200" dirty="0"/>
              <a:t>	220 points	</a:t>
            </a:r>
          </a:p>
          <a:p>
            <a:pPr marL="0" indent="0" defTabSz="457200">
              <a:buNone/>
            </a:pPr>
            <a:endParaRPr lang="en-US" sz="2200" dirty="0"/>
          </a:p>
          <a:p>
            <a:pPr marL="0" indent="0" defTabSz="457200">
              <a:buNone/>
            </a:pPr>
            <a:r>
              <a:rPr lang="en-US" sz="2200" dirty="0">
                <a:solidFill>
                  <a:schemeClr val="accent2"/>
                </a:solidFill>
              </a:rPr>
              <a:t>	1 Research Project</a:t>
            </a:r>
          </a:p>
          <a:p>
            <a:pPr marL="1146175" defTabSz="457200"/>
            <a:r>
              <a:rPr lang="en-US" sz="2200" dirty="0"/>
              <a:t>Project Workday</a:t>
            </a:r>
          </a:p>
          <a:p>
            <a:pPr marL="1146175" defTabSz="457200"/>
            <a:r>
              <a:rPr lang="en-US" sz="2200" dirty="0"/>
              <a:t>Project Presentation</a:t>
            </a:r>
          </a:p>
          <a:p>
            <a:pPr marL="0" indent="3175" defTabSz="457200">
              <a:buNone/>
            </a:pPr>
            <a:r>
              <a:rPr lang="en-US" sz="2200" dirty="0"/>
              <a:t>	-------------------------------------------</a:t>
            </a:r>
          </a:p>
          <a:p>
            <a:pPr marL="0" indent="3175" defTabSz="457200">
              <a:buNone/>
            </a:pPr>
            <a:r>
              <a:rPr lang="en-US" sz="2200" dirty="0"/>
              <a:t>	60 points</a:t>
            </a:r>
          </a:p>
          <a:p>
            <a:pPr marL="1146175" defTabSz="457200"/>
            <a:endParaRPr lang="en-US" sz="2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78B2F-C41C-4EBA-9231-A83BD88108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Grading Factors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Participation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	Arriving on time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	Working as a team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Completeness / Correctness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	The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What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Reasoning / Explanations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	The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How/Why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Showing work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1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FDA0-38ED-412E-AD78-9AB72EEA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7C43A-3645-4D7F-B405-0DA4DEE85E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defTabSz="457200">
              <a:buNone/>
            </a:pPr>
            <a:endParaRPr lang="en-US" sz="2400" dirty="0">
              <a:solidFill>
                <a:srgbClr val="00B0F0"/>
              </a:solidFill>
            </a:endParaRPr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Computer Login</a:t>
            </a:r>
          </a:p>
          <a:p>
            <a:pPr marL="0" indent="0" defTabSz="457200">
              <a:buNone/>
            </a:pPr>
            <a:r>
              <a:rPr lang="en-US" sz="2000" dirty="0"/>
              <a:t>	</a:t>
            </a:r>
            <a:r>
              <a:rPr lang="en-US" sz="2000" dirty="0" err="1"/>
              <a:t>HawkID</a:t>
            </a:r>
            <a:r>
              <a:rPr lang="en-US" sz="2000" dirty="0"/>
              <a:t> &amp; password</a:t>
            </a:r>
          </a:p>
          <a:p>
            <a:pPr marL="0" indent="0" defTabSz="457200">
              <a:buNone/>
            </a:pPr>
            <a:endParaRPr lang="en-US" sz="2400" dirty="0">
              <a:solidFill>
                <a:srgbClr val="00B0F0"/>
              </a:solidFill>
            </a:endParaRPr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Lab Reports</a:t>
            </a:r>
          </a:p>
          <a:p>
            <a:pPr marL="0" indent="0" defTabSz="457200">
              <a:buNone/>
            </a:pPr>
            <a:r>
              <a:rPr lang="en-US" sz="2000" dirty="0"/>
              <a:t>	Use a Pencil</a:t>
            </a:r>
          </a:p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Cell Phones</a:t>
            </a:r>
          </a:p>
          <a:p>
            <a:pPr marL="0" indent="0" defTabSz="45720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/>
              <a:t>Turn off during lab</a:t>
            </a:r>
          </a:p>
          <a:p>
            <a:pPr marL="0" indent="0" defTabSz="45720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92D050"/>
                </a:solidFill>
                <a:sym typeface="Wingdings" panose="05000000000000000000" pitchFamily="2" charset="2"/>
              </a:rPr>
              <a:t></a:t>
            </a:r>
            <a:r>
              <a:rPr lang="en-US" sz="2000" dirty="0">
                <a:sym typeface="Wingdings" panose="05000000000000000000" pitchFamily="2" charset="2"/>
              </a:rPr>
              <a:t> Rooftop </a:t>
            </a:r>
            <a:r>
              <a:rPr lang="en-US" sz="2000" dirty="0"/>
              <a:t>Observing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F2390-E067-4D31-906A-FD653D00A5C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defTabSz="457200">
                  <a:buNone/>
                </a:pPr>
                <a:endParaRPr lang="en-US" sz="2400" dirty="0">
                  <a:solidFill>
                    <a:srgbClr val="00B0F0"/>
                  </a:solidFill>
                </a:endParaRPr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Attendance</a:t>
                </a:r>
              </a:p>
              <a:p>
                <a:pPr marL="0" indent="0" defTabSz="45720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Lab Failure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Course Incomplete</a:t>
                </a:r>
                <a:endParaRPr lang="en-US" sz="2000" b="1" dirty="0"/>
              </a:p>
              <a:p>
                <a:pPr marL="0" indent="0" defTabSz="457200">
                  <a:buNone/>
                </a:pPr>
                <a:r>
                  <a:rPr lang="en-US" sz="2000" dirty="0"/>
                  <a:t>	Late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reduction in score</a:t>
                </a:r>
              </a:p>
              <a:p>
                <a:pPr marL="0" indent="0" defTabSz="457200">
                  <a:buNone/>
                </a:pPr>
                <a:endParaRPr lang="en-US" sz="2400" dirty="0"/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Make-Up Labs</a:t>
                </a:r>
              </a:p>
              <a:p>
                <a:pPr marL="45720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Fill out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Absence Explanation Form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and email Caroline Roberts</a:t>
                </a:r>
              </a:p>
              <a:p>
                <a:pPr marL="45720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entury Gothic" panose="020B0502020202020204"/>
                  </a:rPr>
                  <a:t>(see syllabus)</a:t>
                </a:r>
              </a:p>
              <a:p>
                <a:pPr marL="45720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lang="en-US" sz="2000" dirty="0"/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Lab Manual</a:t>
                </a:r>
              </a:p>
              <a:p>
                <a:pPr marL="0" indent="0" defTabSz="457200">
                  <a:buNone/>
                </a:pPr>
                <a:r>
                  <a:rPr lang="en-US" sz="2000" dirty="0"/>
                  <a:t>	itu.physics.uiowa.edu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F2390-E067-4D31-906A-FD653D00A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882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84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10A5-F656-41D0-B656-655CB3DC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Lab Manual</a:t>
            </a:r>
            <a:endParaRPr lang="en-US" i="1" dirty="0">
              <a:solidFill>
                <a:srgbClr val="92D05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FDF671-D2ED-4095-ACD0-C237B9968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4" y="2194957"/>
            <a:ext cx="8190753" cy="4351338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3C27FB-C136-4576-9599-1E302C7146A8}"/>
              </a:ext>
            </a:extLst>
          </p:cNvPr>
          <p:cNvSpPr/>
          <p:nvPr/>
        </p:nvSpPr>
        <p:spPr>
          <a:xfrm>
            <a:off x="4153694" y="4663044"/>
            <a:ext cx="2914650" cy="33079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CADA1-3E58-45F6-BE43-4AE81E2FDB1B}"/>
              </a:ext>
            </a:extLst>
          </p:cNvPr>
          <p:cNvSpPr/>
          <p:nvPr/>
        </p:nvSpPr>
        <p:spPr>
          <a:xfrm>
            <a:off x="4753324" y="2194956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92D050"/>
                </a:solidFill>
              </a:rPr>
              <a:t>Itu.physics.uiowa.edu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696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15E5812-E19A-4929-91BA-5502B6F44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17" y="631797"/>
            <a:ext cx="7384166" cy="559440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D1EA82-3D7B-4526-A79A-28E17750E1E5}"/>
              </a:ext>
            </a:extLst>
          </p:cNvPr>
          <p:cNvSpPr/>
          <p:nvPr/>
        </p:nvSpPr>
        <p:spPr>
          <a:xfrm>
            <a:off x="2607921" y="2899558"/>
            <a:ext cx="7000535" cy="52944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9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63380916-7F37-4982-9864-58E8C6CBB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32" y="863355"/>
            <a:ext cx="11753936" cy="50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5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D695EC-4D66-436F-9E51-941788DA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221" y="0"/>
            <a:ext cx="5973559" cy="68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5436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Melancholy abstract design slides</Template>
  <TotalTime>753</TotalTime>
  <Words>583</Words>
  <Application>Microsoft Office PowerPoint</Application>
  <PresentationFormat>Widescreen</PresentationFormat>
  <Paragraphs>213</Paragraphs>
  <Slides>37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Melancholy abstract design template</vt:lpstr>
      <vt:lpstr>Exploration of the Solar System</vt:lpstr>
      <vt:lpstr>Basic Info</vt:lpstr>
      <vt:lpstr>Objectives</vt:lpstr>
      <vt:lpstr>Grading</vt:lpstr>
      <vt:lpstr>Policies</vt:lpstr>
      <vt:lpstr>Lab Manual</vt:lpstr>
      <vt:lpstr>PowerPoint Presentation</vt:lpstr>
      <vt:lpstr>PowerPoint Presentation</vt:lpstr>
      <vt:lpstr>PowerPoint Presentation</vt:lpstr>
      <vt:lpstr>PowerPoint Presentation</vt:lpstr>
      <vt:lpstr>Teams</vt:lpstr>
      <vt:lpstr>Tips</vt:lpstr>
      <vt:lpstr>PowerPoint Presentation</vt:lpstr>
      <vt:lpstr>When was Pluto’s designation changed to a dwarf planet?</vt:lpstr>
      <vt:lpstr>When was Pluto’s designation changed to a dwarf planet?</vt:lpstr>
      <vt:lpstr>PowerPoint Presentation</vt:lpstr>
      <vt:lpstr>PowerPoint Presentation</vt:lpstr>
      <vt:lpstr>How many named dwarf planets are in the Solar System?</vt:lpstr>
      <vt:lpstr>How many named dwarf planets are in the Solar System?</vt:lpstr>
      <vt:lpstr>How far away, approximately,  is Voyager 1?</vt:lpstr>
      <vt:lpstr>How far away, approximately,  is Voyager 1?</vt:lpstr>
      <vt:lpstr>What is our cosmic address?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cosmic address?</vt:lpstr>
      <vt:lpstr>How Old is the Universe? How Old is Earth?</vt:lpstr>
      <vt:lpstr>How Old is the Universe? How Old is Earth?</vt:lpstr>
      <vt:lpstr>How Old is the Universe? How Old is Earth?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the Solar System</dc:title>
  <dc:creator>Brandon Bergerud</dc:creator>
  <cp:lastModifiedBy>Brandon Bergerud</cp:lastModifiedBy>
  <cp:revision>49</cp:revision>
  <dcterms:created xsi:type="dcterms:W3CDTF">2018-08-19T21:07:42Z</dcterms:created>
  <dcterms:modified xsi:type="dcterms:W3CDTF">2021-09-01T00:11:17Z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